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2396B-0E73-4954-AFB3-F58A4BEE5F5E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7E920-0077-40DC-B977-6C3DCED1522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E920-0077-40DC-B977-6C3DCED1522D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E920-0077-40DC-B977-6C3DCED1522D}" type="slidenum">
              <a:rPr lang="en-AU" smtClean="0"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E920-0077-40DC-B977-6C3DCED1522D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E920-0077-40DC-B977-6C3DCED1522D}" type="slidenum">
              <a:rPr lang="en-AU" smtClean="0"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E920-0077-40DC-B977-6C3DCED1522D}" type="slidenum">
              <a:rPr lang="en-AU" smtClean="0"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E920-0077-40DC-B977-6C3DCED1522D}" type="slidenum">
              <a:rPr lang="en-AU" smtClean="0"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E920-0077-40DC-B977-6C3DCED1522D}" type="slidenum">
              <a:rPr lang="en-AU" smtClean="0"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E920-0077-40DC-B977-6C3DCED1522D}" type="slidenum">
              <a:rPr lang="en-AU" smtClean="0"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E920-0077-40DC-B977-6C3DCED1522D}" type="slidenum">
              <a:rPr lang="en-AU" smtClean="0"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E920-0077-40DC-B977-6C3DCED1522D}" type="slidenum">
              <a:rPr lang="en-AU" smtClean="0"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E528753-A52D-4569-8845-35583509CF3D}" type="datetimeFigureOut">
              <a:rPr lang="en-AU" smtClean="0"/>
              <a:t>28/07/2013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2849FA1-F808-4FF4-8B3B-C9966868B715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christykeeler.com/EducationalVirtualMuseum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060848"/>
            <a:ext cx="756084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8000" b="1" dirty="0" smtClean="0">
                <a:solidFill>
                  <a:srgbClr val="7030A0"/>
                </a:solidFill>
                <a:latin typeface="Algerian" pitchFamily="82" charset="0"/>
              </a:rPr>
              <a:t>Presenting….</a:t>
            </a:r>
            <a:endParaRPr lang="en-AU" sz="8000" b="1" dirty="0">
              <a:solidFill>
                <a:srgbClr val="7030A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467600" cy="1143000"/>
          </a:xfrm>
        </p:spPr>
        <p:txBody>
          <a:bodyPr/>
          <a:lstStyle/>
          <a:p>
            <a:r>
              <a:rPr lang="en-AU" dirty="0" smtClean="0"/>
              <a:t>Remember…</a:t>
            </a:r>
            <a:endParaRPr lang="en-AU" dirty="0"/>
          </a:p>
        </p:txBody>
      </p:sp>
      <p:sp>
        <p:nvSpPr>
          <p:cNvPr id="4" name="Oval 3"/>
          <p:cNvSpPr/>
          <p:nvPr/>
        </p:nvSpPr>
        <p:spPr>
          <a:xfrm>
            <a:off x="683568" y="1196752"/>
            <a:ext cx="4032448" cy="3384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CONTENT</a:t>
            </a:r>
            <a:endParaRPr lang="en-AU" dirty="0"/>
          </a:p>
        </p:txBody>
      </p:sp>
      <p:sp>
        <p:nvSpPr>
          <p:cNvPr id="5" name="Oval 4"/>
          <p:cNvSpPr/>
          <p:nvPr/>
        </p:nvSpPr>
        <p:spPr>
          <a:xfrm>
            <a:off x="3995936" y="1124744"/>
            <a:ext cx="4032448" cy="3384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PEDAGOGY</a:t>
            </a:r>
            <a:endParaRPr lang="en-AU" dirty="0"/>
          </a:p>
        </p:txBody>
      </p:sp>
      <p:sp>
        <p:nvSpPr>
          <p:cNvPr id="6" name="Oval 5"/>
          <p:cNvSpPr/>
          <p:nvPr/>
        </p:nvSpPr>
        <p:spPr>
          <a:xfrm>
            <a:off x="2339752" y="3140968"/>
            <a:ext cx="4032448" cy="3384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TECHNOLOGY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328498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7030A0"/>
                </a:solidFill>
              </a:rPr>
              <a:t>TPACK</a:t>
            </a:r>
            <a:endParaRPr lang="en-A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800"/>
                            </p:stCondLst>
                            <p:childTnLst>
                              <p:par>
                                <p:cTn id="35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6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169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169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1259632" y="6237312"/>
            <a:ext cx="610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hlinkClick r:id="rId2"/>
              </a:rPr>
              <a:t>http://christykeeler.com/EducationalVirtualMuseums.html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620688"/>
            <a:ext cx="511256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 smtClean="0"/>
              <a:t>Question 1</a:t>
            </a:r>
            <a:r>
              <a:rPr lang="en-AU" sz="3200" dirty="0" smtClean="0"/>
              <a:t>:</a:t>
            </a:r>
          </a:p>
          <a:p>
            <a:endParaRPr lang="en-AU" sz="3200" dirty="0" smtClean="0"/>
          </a:p>
          <a:p>
            <a:r>
              <a:rPr lang="en-AU" sz="3200" dirty="0" smtClean="0"/>
              <a:t>27 +13 =</a:t>
            </a:r>
          </a:p>
          <a:p>
            <a:pPr marL="342900" indent="-342900">
              <a:lnSpc>
                <a:spcPct val="200000"/>
              </a:lnSpc>
              <a:buAutoNum type="alphaLcParenBoth"/>
            </a:pPr>
            <a:r>
              <a:rPr lang="en-AU" sz="3200" dirty="0" smtClean="0">
                <a:hlinkClick r:id="rId3" action="ppaction://hlinksldjump"/>
              </a:rPr>
              <a:t>30</a:t>
            </a:r>
            <a:endParaRPr lang="en-AU" sz="3200" dirty="0" smtClean="0"/>
          </a:p>
          <a:p>
            <a:pPr marL="342900" indent="-342900">
              <a:lnSpc>
                <a:spcPct val="200000"/>
              </a:lnSpc>
              <a:buAutoNum type="alphaLcParenBoth"/>
            </a:pPr>
            <a:r>
              <a:rPr lang="en-AU" sz="3200" dirty="0" smtClean="0">
                <a:hlinkClick r:id="rId4" action="ppaction://hlinksldjump"/>
              </a:rPr>
              <a:t>40</a:t>
            </a:r>
            <a:endParaRPr lang="en-AU" sz="3200" dirty="0" smtClean="0"/>
          </a:p>
          <a:p>
            <a:pPr marL="342900" indent="-342900">
              <a:lnSpc>
                <a:spcPct val="200000"/>
              </a:lnSpc>
              <a:buAutoNum type="alphaLcParenBoth"/>
            </a:pPr>
            <a:r>
              <a:rPr lang="en-AU" sz="3200" dirty="0" smtClean="0">
                <a:hlinkClick r:id="rId3" action="ppaction://hlinksldjump"/>
              </a:rPr>
              <a:t>29</a:t>
            </a:r>
            <a:endParaRPr lang="en-AU" sz="3200" dirty="0" smtClean="0"/>
          </a:p>
          <a:p>
            <a:pPr marL="342900" indent="-342900">
              <a:lnSpc>
                <a:spcPct val="200000"/>
              </a:lnSpc>
              <a:buAutoNum type="alphaLcParenBoth"/>
            </a:pPr>
            <a:r>
              <a:rPr lang="en-AU" sz="3200" dirty="0" smtClean="0">
                <a:hlinkClick r:id="rId3" action="ppaction://hlinksldjump"/>
              </a:rPr>
              <a:t>39</a:t>
            </a: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9752" y="2132856"/>
            <a:ext cx="45579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Well done!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5301208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Go to Question 2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63715" y="2967335"/>
            <a:ext cx="3416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Try again 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5733256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Return to Question 1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620688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 smtClean="0"/>
              <a:t>Question 2</a:t>
            </a:r>
            <a:r>
              <a:rPr lang="en-AU" sz="3200" dirty="0" smtClean="0"/>
              <a:t>:</a:t>
            </a:r>
          </a:p>
          <a:p>
            <a:endParaRPr lang="en-AU" sz="3200" dirty="0" smtClean="0"/>
          </a:p>
          <a:p>
            <a:r>
              <a:rPr lang="en-AU" sz="3200" dirty="0" smtClean="0"/>
              <a:t>I am going </a:t>
            </a:r>
            <a:r>
              <a:rPr lang="en-AU" sz="3200" dirty="0" smtClean="0">
                <a:hlinkClick r:id="rId3" action="ppaction://hlinksldjump"/>
              </a:rPr>
              <a:t>to</a:t>
            </a:r>
            <a:r>
              <a:rPr lang="en-AU" sz="3200" dirty="0" smtClean="0"/>
              <a:t>/</a:t>
            </a:r>
            <a:r>
              <a:rPr lang="en-AU" sz="3200" dirty="0" smtClean="0">
                <a:hlinkClick r:id="rId4" action="ppaction://hlinksldjump"/>
              </a:rPr>
              <a:t>two</a:t>
            </a:r>
            <a:r>
              <a:rPr lang="en-AU" sz="3200" dirty="0" smtClean="0"/>
              <a:t>/</a:t>
            </a:r>
            <a:r>
              <a:rPr lang="en-AU" sz="3200" dirty="0" smtClean="0">
                <a:hlinkClick r:id="rId4" action="ppaction://hlinksldjump"/>
              </a:rPr>
              <a:t>too</a:t>
            </a:r>
            <a:r>
              <a:rPr lang="en-AU" sz="3200" dirty="0" smtClean="0"/>
              <a:t> the zoo.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59895" y="2967335"/>
            <a:ext cx="3224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Try again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5445224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Return to Question 2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9752" y="2132856"/>
            <a:ext cx="45579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Well done!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5301208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Go to Question 3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3:</a:t>
            </a:r>
            <a:endParaRPr lang="en-A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628800"/>
            <a:ext cx="9156993" cy="4634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recipitation">
            <a:hlinkClick r:id="" action="ppaction://media"/>
          </p:cNvPr>
          <p:cNvPicPr>
            <a:picLocks noRot="1" noChangeAspect="1"/>
          </p:cNvPicPr>
          <p:nvPr>
            <a:wavAudioFile r:embed="rId1" name="Precipitation"/>
          </p:nvPr>
        </p:nvPicPr>
        <p:blipFill>
          <a:blip r:embed="rId7" cstate="print"/>
          <a:stretch>
            <a:fillRect/>
          </a:stretch>
        </p:blipFill>
        <p:spPr>
          <a:xfrm>
            <a:off x="7884368" y="3284984"/>
            <a:ext cx="304800" cy="304800"/>
          </a:xfrm>
          <a:prstGeom prst="rect">
            <a:avLst/>
          </a:prstGeom>
        </p:spPr>
      </p:pic>
      <p:pic>
        <p:nvPicPr>
          <p:cNvPr id="9" name="Condensation">
            <a:hlinkClick r:id="" action="ppaction://media"/>
          </p:cNvPr>
          <p:cNvPicPr>
            <a:picLocks noRot="1" noChangeAspect="1"/>
          </p:cNvPicPr>
          <p:nvPr>
            <a:wavAudioFile r:embed="rId2" name="Condensation"/>
          </p:nvPr>
        </p:nvPicPr>
        <p:blipFill>
          <a:blip r:embed="rId8" cstate="print"/>
          <a:stretch>
            <a:fillRect/>
          </a:stretch>
        </p:blipFill>
        <p:spPr>
          <a:xfrm>
            <a:off x="3707904" y="2708920"/>
            <a:ext cx="304800" cy="304800"/>
          </a:xfrm>
          <a:prstGeom prst="rect">
            <a:avLst/>
          </a:prstGeom>
        </p:spPr>
      </p:pic>
      <p:pic>
        <p:nvPicPr>
          <p:cNvPr id="10" name="Evaporation">
            <a:hlinkClick r:id="" action="ppaction://media"/>
          </p:cNvPr>
          <p:cNvPicPr>
            <a:picLocks noRot="1" noChangeAspect="1"/>
          </p:cNvPicPr>
          <p:nvPr>
            <a:wavAudioFile r:embed="rId3" name="Evaporation"/>
          </p:nvPr>
        </p:nvPicPr>
        <p:blipFill>
          <a:blip r:embed="rId8" cstate="print"/>
          <a:stretch>
            <a:fillRect/>
          </a:stretch>
        </p:blipFill>
        <p:spPr>
          <a:xfrm>
            <a:off x="1979712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3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0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67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129662"/>
            <a:ext cx="6516216" cy="572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66</TotalTime>
  <Words>71</Words>
  <Application>Microsoft Office PowerPoint</Application>
  <PresentationFormat>On-screen Show (4:3)</PresentationFormat>
  <Paragraphs>36</Paragraphs>
  <Slides>11</Slides>
  <Notes>10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Slide 1</vt:lpstr>
      <vt:lpstr>Slide 2</vt:lpstr>
      <vt:lpstr>Slide 3</vt:lpstr>
      <vt:lpstr>Slide 4</vt:lpstr>
      <vt:lpstr>Slide 5</vt:lpstr>
      <vt:lpstr>Slide 6</vt:lpstr>
      <vt:lpstr>Slide 7</vt:lpstr>
      <vt:lpstr>Question 3:</vt:lpstr>
      <vt:lpstr>Slide 9</vt:lpstr>
      <vt:lpstr>Remember…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</dc:title>
  <dc:creator>Harmers</dc:creator>
  <cp:lastModifiedBy>Harmers</cp:lastModifiedBy>
  <cp:revision>10</cp:revision>
  <dcterms:created xsi:type="dcterms:W3CDTF">2013-07-28T09:42:08Z</dcterms:created>
  <dcterms:modified xsi:type="dcterms:W3CDTF">2013-07-28T10:48:17Z</dcterms:modified>
</cp:coreProperties>
</file>